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8194" name="Picture 2" descr="D:\Articles\ecce18\templates\ECCE 2018_cc 10th_8in_300 horiz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315200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F801-1D16-4EE3-8913-17ECDACA01B2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9218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D97-714E-47A9-BF73-7D98F77C4D01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4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49EC-03FD-40F9-A964-DFF203D1C989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9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985D-63A8-488D-BC17-9EA23DDF24DF}" type="datetime1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39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2FB3-2D12-4A02-844E-347890E38160}" type="datetime1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6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83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110C-1C99-4211-A074-6B3C4CC64E95}" type="datetime1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5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483C-4FC4-45AA-97AF-EB886AE8A654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1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2" descr="D:\Articles\ecce18\templates\ECCE 2018_cc 10th_6in_300 Ve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84" y="304800"/>
            <a:ext cx="152990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PAPER TITLE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Author (s)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Name and Affiliation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Slide Title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Slide Title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/>
          <a:p>
            <a:r>
              <a:rPr lang="en-US" dirty="0" smtClean="0"/>
              <a:t>Sample Text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51735" y="2103438"/>
          <a:ext cx="4031529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735" y="2103438"/>
                        <a:ext cx="4031529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78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Slide Title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/>
          <a:p>
            <a:r>
              <a:rPr lang="en-US" dirty="0" smtClean="0"/>
              <a:t>Sample Text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51735" y="2103438"/>
          <a:ext cx="4031529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735" y="2103438"/>
                        <a:ext cx="4031529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54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Slide Title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/>
          <a:p>
            <a:r>
              <a:rPr lang="en-US" dirty="0" smtClean="0"/>
              <a:t>Sample Text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51735" y="2103438"/>
          <a:ext cx="4031529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735" y="2103438"/>
                        <a:ext cx="4031529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48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Slide Title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/>
          <a:p>
            <a:r>
              <a:rPr lang="en-US" dirty="0" smtClean="0"/>
              <a:t>Sample Text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51735" y="2103438"/>
          <a:ext cx="4031529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735" y="2103438"/>
                        <a:ext cx="4031529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39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Office Theme</vt:lpstr>
      <vt:lpstr>Grafico</vt:lpstr>
      <vt:lpstr>PAPER TITLE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Jean-Luc Schanen</cp:lastModifiedBy>
  <cp:revision>6</cp:revision>
  <dcterms:created xsi:type="dcterms:W3CDTF">2015-08-06T17:00:15Z</dcterms:created>
  <dcterms:modified xsi:type="dcterms:W3CDTF">2018-06-25T06:27:12Z</dcterms:modified>
</cp:coreProperties>
</file>