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122B38-51A1-4309-A599-4C5DB1B43BED}" v="20" dt="2020-08-04T15:02:33.058"/>
    <p1510:client id="{9B912708-7E89-41CE-8BC8-AC092615F231}" v="17" dt="2020-08-04T14:56:54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534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355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2B9F7-C2BB-440F-A90A-6FE9778870E2}" type="datetimeFigureOut">
              <a:rPr lang="en-US" smtClean="0"/>
              <a:t>8/7/2020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837DE0-6A2E-46DE-9A99-E916CCD0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5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BC1C6-32CB-40DA-9020-0E097C44E109}" type="datetime1">
              <a:rPr lang="en-US" smtClean="0"/>
              <a:t>8/7/2020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20B4-FC86-4E60-84F3-5354D2278FA5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CD05ED2D-D15C-466A-9B8F-763E73492C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226" y="302938"/>
            <a:ext cx="8577548" cy="1524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423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296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F801-1D16-4EE3-8913-17ECDACA01B2}" type="datetime1">
              <a:rPr lang="en-US" smtClean="0"/>
              <a:t>8/7/2020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20B4-FC86-4E60-84F3-5354D2278FA5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430D1149-95E8-4D86-87CC-FA7E95C492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274638"/>
            <a:ext cx="1524000" cy="114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649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8D97-714E-47A9-BF73-7D98F77C4D01}" type="datetime1">
              <a:rPr lang="en-US" smtClean="0"/>
              <a:t>8/7/2020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20B4-FC86-4E60-84F3-5354D2278FA5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17F8A3B-D93F-4AA0-95C3-F9F7919920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274638"/>
            <a:ext cx="1524000" cy="114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47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296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49EC-03FD-40F9-A964-DFF203D1C989}" type="datetime1">
              <a:rPr lang="en-US" smtClean="0"/>
              <a:t>8/7/2020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20B4-FC86-4E60-84F3-5354D2278FA5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7113A564-15C5-43C4-BE04-8026EF1F9F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274638"/>
            <a:ext cx="1524000" cy="114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690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296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985D-63A8-488D-BC17-9EA23DDF24DF}" type="datetime1">
              <a:rPr lang="en-US" smtClean="0"/>
              <a:t>8/7/2020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20B4-FC86-4E60-84F3-5354D2278FA5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26305E9C-BC47-49A7-9522-04ED3554B6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274638"/>
            <a:ext cx="1524000" cy="114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394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296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2FB3-2D12-4A02-844E-347890E38160}" type="datetime1">
              <a:rPr lang="en-US" smtClean="0"/>
              <a:t>8/7/2020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20B4-FC86-4E60-84F3-5354D2278FA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4B17C46B-4A73-4F03-AED4-E5E11FE1D1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274638"/>
            <a:ext cx="1524000" cy="114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831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110C-1C99-4211-A074-6B3C4CC64E95}" type="datetime1">
              <a:rPr lang="en-US" smtClean="0"/>
              <a:t>8/7/2020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20B4-FC86-4E60-84F3-5354D2278FA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A3C75F14-7778-42A7-A60B-13B308AB43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274638"/>
            <a:ext cx="1524000" cy="114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59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9296397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35103"/>
            <a:ext cx="6815667" cy="469106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3483C-4FC4-45AA-97AF-EB886AE8A654}" type="datetime1">
              <a:rPr lang="en-US" smtClean="0"/>
              <a:t>8/7/2020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20B4-FC86-4E60-84F3-5354D2278FA5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F8F0DEF-040B-43BE-9680-7A64647A99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274638"/>
            <a:ext cx="1524000" cy="114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12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CADD-4895-46EF-B1F2-58478F3D5B14}" type="datetime1">
              <a:rPr lang="en-US" smtClean="0"/>
              <a:t>8/7/2020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20B4-FC86-4E60-84F3-5354D2278FA5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AD74D7D2-F3AF-4ACA-B21B-1CD63C2CE2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274638"/>
            <a:ext cx="1524000" cy="114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7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421FF-7906-4989-BD01-D03968A18C03}" type="datetime1">
              <a:rPr lang="en-US" smtClean="0"/>
              <a:t>8/7/2020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A20B4-FC86-4E60-84F3-5354D227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99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PAPER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Author (s)</a:t>
            </a:r>
          </a:p>
          <a:p>
            <a:r>
              <a:rPr lang="en-US" dirty="0">
                <a:solidFill>
                  <a:schemeClr val="tx1"/>
                </a:solidFill>
              </a:rPr>
              <a:t>Name and Affiliation</a:t>
            </a:r>
          </a:p>
        </p:txBody>
      </p:sp>
    </p:spTree>
    <p:extLst>
      <p:ext uri="{BB962C8B-B14F-4D97-AF65-F5344CB8AC3E}">
        <p14:creationId xmlns:p14="http://schemas.microsoft.com/office/powerpoint/2010/main" val="325224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Slide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CF2A03-0EE6-4029-A0E9-A82FE03D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Sample </a:t>
            </a:r>
            <a:r>
              <a:rPr lang="da-DK" dirty="0" err="1"/>
              <a:t>Text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2867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Slide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FCCFE4-3F6D-4F01-8FBE-7B0541AB9DA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Sample </a:t>
            </a:r>
            <a:r>
              <a:rPr lang="da-DK" dirty="0" err="1"/>
              <a:t>Text</a:t>
            </a:r>
            <a:endParaRPr lang="da-DK" dirty="0"/>
          </a:p>
        </p:txBody>
      </p:sp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22A7B4A1-8A41-41AC-BDAD-70F8DA798029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6874235" y="1600200"/>
          <a:ext cx="4031530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Grafico" r:id="rId3" imgW="4038735" imgH="4533938" progId="MSGraph.Chart.8">
                  <p:embed followColorScheme="full"/>
                </p:oleObj>
              </mc:Choice>
              <mc:Fallback>
                <p:oleObj name="Grafico" r:id="rId3" imgW="4038735" imgH="4533938" progId="MSGraph.Chart.8">
                  <p:embed followColorScheme="full"/>
                  <p:pic>
                    <p:nvPicPr>
                      <p:cNvPr id="9" name="Content Placeholder 6">
                        <a:extLst>
                          <a:ext uri="{FF2B5EF4-FFF2-40B4-BE49-F238E27FC236}">
                            <a16:creationId xmlns:a16="http://schemas.microsoft.com/office/drawing/2014/main" id="{22A7B4A1-8A41-41AC-BDAD-70F8DA7980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4235" y="1600200"/>
                        <a:ext cx="4031530" cy="452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8789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Slide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25F45EF-9663-46A4-92CF-1A1694C42B6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Sample </a:t>
            </a:r>
            <a:r>
              <a:rPr lang="da-DK" dirty="0" err="1"/>
              <a:t>Text</a:t>
            </a:r>
            <a:endParaRPr lang="da-DK" dirty="0"/>
          </a:p>
        </p:txBody>
      </p:sp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6EE855F9-30BB-4816-B338-63859E141B48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6874235" y="1600200"/>
          <a:ext cx="4031530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Grafico" r:id="rId3" imgW="4038735" imgH="4533938" progId="MSGraph.Chart.8">
                  <p:embed followColorScheme="full"/>
                </p:oleObj>
              </mc:Choice>
              <mc:Fallback>
                <p:oleObj name="Grafico" r:id="rId3" imgW="4038735" imgH="4533938" progId="MSGraph.Chart.8">
                  <p:embed followColorScheme="full"/>
                  <p:pic>
                    <p:nvPicPr>
                      <p:cNvPr id="9" name="Content Placeholder 6">
                        <a:extLst>
                          <a:ext uri="{FF2B5EF4-FFF2-40B4-BE49-F238E27FC236}">
                            <a16:creationId xmlns:a16="http://schemas.microsoft.com/office/drawing/2014/main" id="{6EE855F9-30BB-4816-B338-63859E141B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4235" y="1600200"/>
                        <a:ext cx="4031530" cy="452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6542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Slide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4076CFE-B757-4FCE-A382-00465197BEF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Sample </a:t>
            </a:r>
            <a:r>
              <a:rPr lang="da-DK" dirty="0" err="1"/>
              <a:t>Text</a:t>
            </a:r>
            <a:endParaRPr lang="da-DK" dirty="0"/>
          </a:p>
        </p:txBody>
      </p:sp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2C867925-365D-4DF3-8CF0-C604C2566211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6874235" y="1600200"/>
          <a:ext cx="4031530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Grafico" r:id="rId3" imgW="4038735" imgH="4533938" progId="MSGraph.Chart.8">
                  <p:embed followColorScheme="full"/>
                </p:oleObj>
              </mc:Choice>
              <mc:Fallback>
                <p:oleObj name="Grafico" r:id="rId3" imgW="4038735" imgH="4533938" progId="MSGraph.Chart.8">
                  <p:embed followColorScheme="full"/>
                  <p:pic>
                    <p:nvPicPr>
                      <p:cNvPr id="9" name="Content Placeholder 6">
                        <a:extLst>
                          <a:ext uri="{FF2B5EF4-FFF2-40B4-BE49-F238E27FC236}">
                            <a16:creationId xmlns:a16="http://schemas.microsoft.com/office/drawing/2014/main" id="{2C867925-365D-4DF3-8CF0-C604C25662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4235" y="1600200"/>
                        <a:ext cx="4031530" cy="452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2487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Slide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E15D924-A7A9-42F6-B0AB-878029AEF4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Sample </a:t>
            </a:r>
            <a:r>
              <a:rPr lang="da-DK" dirty="0" err="1"/>
              <a:t>Text</a:t>
            </a:r>
            <a:endParaRPr lang="da-DK" dirty="0"/>
          </a:p>
        </p:txBody>
      </p:sp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6E5BED1C-C377-4AC1-8884-FE2B1BEB3C23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6874235" y="1600200"/>
          <a:ext cx="4031530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Grafico" r:id="rId3" imgW="4038735" imgH="4533938" progId="MSGraph.Chart.8">
                  <p:embed followColorScheme="full"/>
                </p:oleObj>
              </mc:Choice>
              <mc:Fallback>
                <p:oleObj name="Grafico" r:id="rId3" imgW="4038735" imgH="4533938" progId="MSGraph.Chart.8">
                  <p:embed followColorScheme="full"/>
                  <p:pic>
                    <p:nvPicPr>
                      <p:cNvPr id="9" name="Content Placeholder 6">
                        <a:extLst>
                          <a:ext uri="{FF2B5EF4-FFF2-40B4-BE49-F238E27FC236}">
                            <a16:creationId xmlns:a16="http://schemas.microsoft.com/office/drawing/2014/main" id="{6E5BED1C-C377-4AC1-8884-FE2B1BEB3C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4235" y="1600200"/>
                        <a:ext cx="4031530" cy="452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8394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29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Office Theme</vt:lpstr>
      <vt:lpstr>Grafico</vt:lpstr>
      <vt:lpstr>PAPER TITLE</vt:lpstr>
      <vt:lpstr>Slide Title</vt:lpstr>
      <vt:lpstr>Slide Title</vt:lpstr>
      <vt:lpstr>Slide Title</vt:lpstr>
      <vt:lpstr>Slide Title</vt:lpstr>
      <vt:lpstr>Slide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mlendl</dc:creator>
  <cp:lastModifiedBy>Cao, Dong _</cp:lastModifiedBy>
  <cp:revision>8</cp:revision>
  <dcterms:created xsi:type="dcterms:W3CDTF">2015-08-06T17:00:15Z</dcterms:created>
  <dcterms:modified xsi:type="dcterms:W3CDTF">2020-08-07T16:06:06Z</dcterms:modified>
</cp:coreProperties>
</file>