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22B38-51A1-4309-A599-4C5DB1B43BED}" v="20" dt="2020-08-04T15:02:33.058"/>
    <p1510:client id="{9B912708-7E89-41CE-8BC8-AC092615F231}" v="17" dt="2020-08-04T14:56:54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57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68" b="6103"/>
          <a:stretch/>
        </p:blipFill>
        <p:spPr>
          <a:xfrm flipH="1">
            <a:off x="-2" y="4419601"/>
            <a:ext cx="4419613" cy="24384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4146"/>
            <a:ext cx="8587389" cy="1508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4" b="6103"/>
          <a:stretch/>
        </p:blipFill>
        <p:spPr>
          <a:xfrm>
            <a:off x="8458193" y="4419601"/>
            <a:ext cx="3733807" cy="2438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F801-1D16-4EE3-8913-17ECDACA01B2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4" b="6103"/>
          <a:stretch/>
        </p:blipFill>
        <p:spPr>
          <a:xfrm>
            <a:off x="8458193" y="4419601"/>
            <a:ext cx="3733807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D97-714E-47A9-BF73-7D98F77C4D01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 flipH="1">
            <a:off x="-2" y="4827717"/>
            <a:ext cx="3632207" cy="2030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49EC-03FD-40F9-A964-DFF203D1C989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9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 flipH="1">
            <a:off x="-2" y="4827717"/>
            <a:ext cx="3632207" cy="2030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985D-63A8-488D-BC17-9EA23DDF24DF}" type="datetime1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9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 flipH="1">
            <a:off x="-2" y="4827717"/>
            <a:ext cx="3632207" cy="20302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>
            <a:off x="8559795" y="4853117"/>
            <a:ext cx="3632207" cy="2030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2FB3-2D12-4A02-844E-347890E38160}" type="datetime1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3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 flipH="1">
            <a:off x="-2" y="4827717"/>
            <a:ext cx="3632207" cy="2030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 b="21819"/>
          <a:stretch/>
        </p:blipFill>
        <p:spPr>
          <a:xfrm>
            <a:off x="8559795" y="4853117"/>
            <a:ext cx="3632207" cy="203028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110C-1C99-4211-A074-6B3C4CC64E95}" type="datetime1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04" b="6103"/>
          <a:stretch/>
        </p:blipFill>
        <p:spPr>
          <a:xfrm flipH="1">
            <a:off x="-2" y="4419601"/>
            <a:ext cx="4411133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9296397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483C-4FC4-45AA-97AF-EB886AE8A654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96" b="3169"/>
          <a:stretch/>
        </p:blipFill>
        <p:spPr>
          <a:xfrm>
            <a:off x="6580711" y="4343401"/>
            <a:ext cx="561129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91272" y="274638"/>
            <a:ext cx="165825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 (s)</a:t>
            </a:r>
          </a:p>
          <a:p>
            <a:r>
              <a:rPr lang="en-US" dirty="0">
                <a:solidFill>
                  <a:schemeClr val="tx1"/>
                </a:solidFill>
              </a:rPr>
              <a:t>Name and Affiliation</a:t>
            </a:r>
          </a:p>
        </p:txBody>
      </p:sp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CF2A03-0EE6-4029-A0E9-A82FE03D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FCCFE4-3F6D-4F01-8FBE-7B0541AB9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22A7B4A1-8A41-41AC-BDAD-70F8DA79802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2" imgW="6058122" imgH="6800718" progId="MSGraph.Chart.8">
                  <p:embed followColorScheme="full"/>
                </p:oleObj>
              </mc:Choice>
              <mc:Fallback>
                <p:oleObj name="Grafico" r:id="rId2" imgW="6058122" imgH="680071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22A7B4A1-8A41-41AC-BDAD-70F8DA798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78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5F45EF-9663-46A4-92CF-1A1694C42B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EE855F9-30BB-4816-B338-63859E141B4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2" imgW="6058122" imgH="6800718" progId="MSGraph.Chart.8">
                  <p:embed followColorScheme="full"/>
                </p:oleObj>
              </mc:Choice>
              <mc:Fallback>
                <p:oleObj name="Grafico" r:id="rId2" imgW="6058122" imgH="680071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6EE855F9-30BB-4816-B338-63859E141B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54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076CFE-B757-4FCE-A382-00465197BE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2C867925-365D-4DF3-8CF0-C604C256621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2" imgW="6058122" imgH="6800718" progId="MSGraph.Chart.8">
                  <p:embed followColorScheme="full"/>
                </p:oleObj>
              </mc:Choice>
              <mc:Fallback>
                <p:oleObj name="Grafico" r:id="rId2" imgW="6058122" imgH="680071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2C867925-365D-4DF3-8CF0-C604C25662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48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15D924-A7A9-42F6-B0AB-878029AEF4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E5BED1C-C377-4AC1-8884-FE2B1BEB3C23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2" imgW="6058122" imgH="6800718" progId="MSGraph.Chart.8">
                  <p:embed followColorScheme="full"/>
                </p:oleObj>
              </mc:Choice>
              <mc:Fallback>
                <p:oleObj name="Grafico" r:id="rId2" imgW="6058122" imgH="680071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6E5BED1C-C377-4AC1-8884-FE2B1BEB3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39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E">
      <a:dk1>
        <a:sysClr val="windowText" lastClr="000000"/>
      </a:dk1>
      <a:lt1>
        <a:sysClr val="window" lastClr="FFFFFF"/>
      </a:lt1>
      <a:dk2>
        <a:srgbClr val="41459C"/>
      </a:dk2>
      <a:lt2>
        <a:srgbClr val="FFFFFF"/>
      </a:lt2>
      <a:accent1>
        <a:srgbClr val="B6E4FA"/>
      </a:accent1>
      <a:accent2>
        <a:srgbClr val="66BC4F"/>
      </a:accent2>
      <a:accent3>
        <a:srgbClr val="17A4C9"/>
      </a:accent3>
      <a:accent4>
        <a:srgbClr val="41459C"/>
      </a:accent4>
      <a:accent5>
        <a:srgbClr val="17A4C9"/>
      </a:accent5>
      <a:accent6>
        <a:srgbClr val="66BC4F"/>
      </a:accent6>
      <a:hlink>
        <a:srgbClr val="B6E4FA"/>
      </a:hlink>
      <a:folHlink>
        <a:srgbClr val="414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Grafico</vt:lpstr>
      <vt:lpstr>PAPER TITLE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Cao, Dong _</cp:lastModifiedBy>
  <cp:revision>12</cp:revision>
  <dcterms:created xsi:type="dcterms:W3CDTF">2015-08-06T17:00:15Z</dcterms:created>
  <dcterms:modified xsi:type="dcterms:W3CDTF">2021-07-21T18:44:12Z</dcterms:modified>
</cp:coreProperties>
</file>